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88" r:id="rId4"/>
    <p:sldId id="289" r:id="rId5"/>
    <p:sldId id="296" r:id="rId6"/>
    <p:sldId id="302" r:id="rId7"/>
    <p:sldId id="291" r:id="rId8"/>
    <p:sldId id="297" r:id="rId9"/>
    <p:sldId id="303" r:id="rId10"/>
    <p:sldId id="292" r:id="rId11"/>
    <p:sldId id="298" r:id="rId12"/>
    <p:sldId id="293" r:id="rId13"/>
    <p:sldId id="299" r:id="rId14"/>
    <p:sldId id="294" r:id="rId15"/>
    <p:sldId id="301" r:id="rId16"/>
    <p:sldId id="300" r:id="rId17"/>
    <p:sldId id="295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b1" initials="n" lastIdx="1" clrIdx="0">
    <p:extLst>
      <p:ext uri="{19B8F6BF-5375-455C-9EA6-DF929625EA0E}">
        <p15:presenceInfo xmlns:p15="http://schemas.microsoft.com/office/powerpoint/2012/main" userId="ntb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6C6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31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84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23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68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984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6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703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2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49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83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AA83-49B3-47DD-9238-E6FB073B5088}" type="datetimeFigureOut">
              <a:rPr lang="sk-SK" smtClean="0"/>
              <a:t>5.6.2019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0E94-4176-432F-9021-0210542F83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6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6" y="0"/>
            <a:ext cx="9693286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t="1503" r="1077" b="1774"/>
          <a:stretch/>
        </p:blipFill>
        <p:spPr>
          <a:xfrm>
            <a:off x="4108360" y="-32196"/>
            <a:ext cx="4971245" cy="68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9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548030" y="75871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edukačný </a:t>
            </a:r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sk-S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7465" t="58571" r="25500" b="22615"/>
          <a:stretch/>
        </p:blipFill>
        <p:spPr>
          <a:xfrm>
            <a:off x="1262235" y="2350512"/>
            <a:ext cx="9693286" cy="21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859481" y="159729"/>
            <a:ext cx="821634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sk-SK" sz="20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miesto </a:t>
            </a:r>
            <a:r>
              <a:rPr lang="sk-SK" sz="20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edukačný projekt </a:t>
            </a:r>
            <a:endParaRPr lang="sk-SK" sz="2000" u="sng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</a:pP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Daniela </a:t>
            </a: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Čarná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Lucia </a:t>
            </a: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Kotvanová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k-SK" sz="2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sk-SK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Mediátori</a:t>
            </a:r>
            <a:r>
              <a:rPr lang="sk-SK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umenia KHB na výstave </a:t>
            </a:r>
            <a:r>
              <a:rPr lang="sk-SK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Ilony</a:t>
            </a:r>
            <a:r>
              <a:rPr lang="sk-SK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Németh: </a:t>
            </a:r>
            <a:r>
              <a:rPr lang="sk-SK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Eastern</a:t>
            </a:r>
            <a:r>
              <a:rPr lang="sk-SK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Sugar</a:t>
            </a:r>
            <a:endParaRPr lang="sk-SK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realizovaný v </a:t>
            </a:r>
            <a:r>
              <a:rPr lang="sk-SK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Kunsthalle</a:t>
            </a:r>
            <a:r>
              <a:rPr lang="sk-SK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Bratislava</a:t>
            </a:r>
            <a:endParaRPr lang="sk-SK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2152487"/>
            <a:ext cx="4792981" cy="319407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53" y="2152487"/>
            <a:ext cx="4787368" cy="31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535151" y="745833"/>
            <a:ext cx="5487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4/ iný odborný </a:t>
            </a:r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sk-S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24717" t="37177" r="25318" b="19422"/>
          <a:stretch/>
        </p:blipFill>
        <p:spPr>
          <a:xfrm>
            <a:off x="1262235" y="1813878"/>
            <a:ext cx="9693285" cy="47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6" y="0"/>
            <a:ext cx="9693286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877396" y="215823"/>
            <a:ext cx="828111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sk-SK" sz="20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miesto </a:t>
            </a:r>
            <a:r>
              <a:rPr lang="sk-SK" sz="20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odborný projekt </a:t>
            </a:r>
            <a:r>
              <a:rPr lang="sk-SK" sz="20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49580">
              <a:lnSpc>
                <a:spcPct val="107000"/>
              </a:lnSpc>
            </a:pPr>
            <a:r>
              <a:rPr lang="sk-SK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Mira Keratová</a:t>
            </a:r>
            <a:endParaRPr lang="sk-SK" sz="20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</a:pPr>
            <a:r>
              <a:rPr lang="sk-SK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HYDROZOA</a:t>
            </a:r>
            <a:r>
              <a:rPr lang="sk-SK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Stála expozícia Stana Filka </a:t>
            </a:r>
            <a:endParaRPr lang="sk-SK" sz="20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sk-SK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mimoriadne 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zhodnotenie </a:t>
            </a:r>
            <a:r>
              <a:rPr lang="sk-SK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zbierkového 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fondu </a:t>
            </a:r>
            <a:endParaRPr lang="sk-SK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sk-SK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Stredoslovenskej galérie 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86" y="2170584"/>
            <a:ext cx="4802342" cy="320269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0" y="2170584"/>
            <a:ext cx="4802342" cy="3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528354" y="745832"/>
            <a:ext cx="4964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5/ nezávislý projekt 2017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6513" t="24777" r="25588" b="48049"/>
          <a:stretch/>
        </p:blipFill>
        <p:spPr>
          <a:xfrm>
            <a:off x="1262235" y="2363736"/>
            <a:ext cx="9693286" cy="30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528354" y="745832"/>
            <a:ext cx="4964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5/ nezávislý projekt 2017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6513" t="52069" r="25588" b="23743"/>
          <a:stretch/>
        </p:blipFill>
        <p:spPr>
          <a:xfrm>
            <a:off x="1262235" y="2355340"/>
            <a:ext cx="9638826" cy="27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0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910623" y="174722"/>
            <a:ext cx="848718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sk-SK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miesto </a:t>
            </a:r>
            <a:r>
              <a:rPr lang="sk-SK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nezávislý </a:t>
            </a:r>
            <a:r>
              <a:rPr lang="sk-SK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</a:p>
          <a:p>
            <a:pPr marL="449580">
              <a:lnSpc>
                <a:spcPct val="107000"/>
              </a:lnSpc>
            </a:pPr>
            <a:r>
              <a:rPr lang="sk-SK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Dalibor Bača, Ivana Rumanová</a:t>
            </a:r>
            <a:endParaRPr lang="sk-SK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sk-SK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Dalibor </a:t>
            </a:r>
            <a:r>
              <a:rPr lang="sk-SK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Bača - </a:t>
            </a:r>
            <a:r>
              <a:rPr lang="sk-SK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Definitívne </a:t>
            </a:r>
            <a:r>
              <a:rPr lang="sk-SK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nedokončené (+ </a:t>
            </a:r>
            <a:r>
              <a:rPr lang="sk-SK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intervencie a texty</a:t>
            </a:r>
            <a:r>
              <a:rPr lang="sk-SK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výstava realizovaná v Novej synagóge v </a:t>
            </a:r>
            <a:r>
              <a:rPr lang="sk-SK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Žiline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9" y="1894368"/>
            <a:ext cx="6976998" cy="46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57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073757" y="154840"/>
            <a:ext cx="8388439" cy="690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</a:pPr>
            <a:r>
              <a:rPr lang="sk-SK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 edičný </a:t>
            </a:r>
            <a:r>
              <a:rPr lang="sk-SK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</a:p>
          <a:p>
            <a:pPr marL="449580">
              <a:lnSpc>
                <a:spcPct val="107000"/>
              </a:lnSpc>
            </a:pPr>
            <a:r>
              <a:rPr lang="sk-SK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Jana </a:t>
            </a:r>
            <a:r>
              <a:rPr lang="sk-SK" b="1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Geržová</a:t>
            </a:r>
            <a:endParaRPr lang="sk-SK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</a:pPr>
            <a:r>
              <a:rPr lang="sk-SK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Pamäť </a:t>
            </a:r>
            <a:r>
              <a:rPr lang="sk-SK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miesta. Synagóga centrum súčasného umenia 1995 </a:t>
            </a:r>
            <a:r>
              <a:rPr lang="sk-SK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2000</a:t>
            </a:r>
          </a:p>
          <a:p>
            <a:pPr marL="449580">
              <a:lnSpc>
                <a:spcPct val="107000"/>
              </a:lnSpc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onografická 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publikácia vydaná Galéria Jána </a:t>
            </a:r>
            <a:r>
              <a:rPr lang="sk-SK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Koniarka</a:t>
            </a: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Trnave</a:t>
            </a:r>
            <a:endParaRPr lang="sk-SK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</a:pPr>
            <a:r>
              <a:rPr lang="sk-SK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sk-SK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kurátorský </a:t>
            </a:r>
            <a:r>
              <a:rPr lang="sk-SK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</a:p>
          <a:p>
            <a:pPr marL="449580">
              <a:lnSpc>
                <a:spcPct val="107000"/>
              </a:lnSpc>
            </a:pPr>
            <a:r>
              <a:rPr lang="sk-SK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Mira Keratová </a:t>
            </a:r>
            <a:endParaRPr lang="sk-SK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sk-SK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Michal Moravčík - United </a:t>
            </a:r>
            <a:r>
              <a:rPr lang="sk-SK" i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sk-SK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sk-SK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sk-SK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realizovaný v Stredoslovenskej </a:t>
            </a:r>
            <a:r>
              <a:rPr lang="sk-SK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galérii</a:t>
            </a:r>
            <a:endParaRPr lang="sk-SK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</a:pPr>
            <a:r>
              <a:rPr lang="sk-SK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sk-SK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edukačný </a:t>
            </a:r>
            <a:r>
              <a:rPr lang="sk-SK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</a:p>
          <a:p>
            <a:pPr marL="449580">
              <a:lnSpc>
                <a:spcPct val="107000"/>
              </a:lnSpc>
            </a:pPr>
            <a:r>
              <a:rPr lang="sk-SK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Daniela </a:t>
            </a:r>
            <a:r>
              <a:rPr lang="sk-SK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Čarná</a:t>
            </a:r>
            <a:r>
              <a:rPr lang="sk-SK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Lucia </a:t>
            </a:r>
            <a:r>
              <a:rPr lang="sk-SK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Kotvanová</a:t>
            </a:r>
            <a:r>
              <a:rPr lang="sk-SK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k-SK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>
              <a:lnSpc>
                <a:spcPct val="107000"/>
              </a:lnSpc>
            </a:pPr>
            <a:r>
              <a:rPr lang="sk-SK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Mediátori</a:t>
            </a: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umenia KHB na výstave </a:t>
            </a:r>
            <a:r>
              <a:rPr lang="sk-SK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Ilony</a:t>
            </a: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Németh: </a:t>
            </a:r>
            <a:r>
              <a:rPr lang="sk-SK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Eastern</a:t>
            </a: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Sugar</a:t>
            </a:r>
            <a:endParaRPr lang="sk-SK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>
              <a:lnSpc>
                <a:spcPct val="107000"/>
              </a:lnSpc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realizovaný v </a:t>
            </a:r>
            <a:r>
              <a:rPr lang="sk-SK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Kunsthalle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Bratislava</a:t>
            </a:r>
            <a:endParaRPr lang="sk-SK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</a:pPr>
            <a:r>
              <a:rPr lang="sk-SK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sk-SK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iný odborný </a:t>
            </a:r>
            <a:r>
              <a:rPr lang="sk-SK" b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</a:p>
          <a:p>
            <a:pPr marL="449580">
              <a:lnSpc>
                <a:spcPct val="107000"/>
              </a:lnSpc>
            </a:pPr>
            <a:r>
              <a:rPr lang="sk-SK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Mira Keratová</a:t>
            </a:r>
            <a:endParaRPr lang="sk-SK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</a:pP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HYDROZOA, Stála expozícia Stana Filka </a:t>
            </a:r>
          </a:p>
          <a:p>
            <a:pPr marL="449580">
              <a:lnSpc>
                <a:spcPct val="107000"/>
              </a:lnSpc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mimoriadne zhodnotenie zbierkového fondu </a:t>
            </a:r>
          </a:p>
          <a:p>
            <a:pPr indent="449580">
              <a:lnSpc>
                <a:spcPct val="107000"/>
              </a:lnSpc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Stredoslovenskej galérie 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sk-SK" b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5/ nezávislý projekt </a:t>
            </a:r>
          </a:p>
          <a:p>
            <a:pPr marL="449580">
              <a:lnSpc>
                <a:spcPct val="107000"/>
              </a:lnSpc>
            </a:pPr>
            <a:r>
              <a:rPr lang="sk-SK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Dalibor Bača, Ivana Rumanová</a:t>
            </a:r>
          </a:p>
          <a:p>
            <a:pPr marL="449580">
              <a:lnSpc>
                <a:spcPct val="107000"/>
              </a:lnSpc>
            </a:pP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Dalibor Bača - Definitívne nedokončené</a:t>
            </a:r>
            <a:b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 intervencie a texty)</a:t>
            </a:r>
            <a:endParaRPr lang="sk-SK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výstava realizovaná v Novej synagóge v Žiline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sk-SK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2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585" y="1893688"/>
            <a:ext cx="9360585" cy="35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760112" y="1835938"/>
            <a:ext cx="6096000" cy="37286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Zuzana Labudová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Hana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Hudcovičová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Lukšů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Miloslava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Borošová-Michalcová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Megyeši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Svätopluk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Mikyta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Jana Németh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Lýdia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Pribišová</a:t>
            </a: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k-SK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486442" y="900379"/>
            <a:ext cx="121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POROTA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1858583"/>
            <a:ext cx="4911144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4529070" y="736121"/>
            <a:ext cx="6533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edičný projekt 2017 </a:t>
            </a:r>
          </a:p>
          <a:p>
            <a:pPr fontAlgn="b"/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odborná publikačná činnosť </a:t>
            </a:r>
            <a:endParaRPr lang="sk-S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/>
          <a:srcRect l="27676" t="42192" r="25374" b="40277"/>
          <a:stretch/>
        </p:blipFill>
        <p:spPr>
          <a:xfrm>
            <a:off x="1262235" y="2356833"/>
            <a:ext cx="9697260" cy="203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350271" y="137689"/>
            <a:ext cx="775131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k-SK" sz="20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miesto </a:t>
            </a:r>
            <a:r>
              <a:rPr lang="sk-SK" sz="20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edičný projekt – odbornú publikačnú </a:t>
            </a:r>
            <a:r>
              <a:rPr lang="sk-SK" sz="20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činnosť</a:t>
            </a:r>
          </a:p>
          <a:p>
            <a:pPr>
              <a:lnSpc>
                <a:spcPct val="107000"/>
              </a:lnSpc>
            </a:pPr>
            <a:r>
              <a:rPr lang="sk-SK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Jana </a:t>
            </a:r>
            <a:r>
              <a:rPr lang="sk-SK" sz="2000" b="1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Geržová</a:t>
            </a:r>
            <a:endParaRPr lang="sk-SK" sz="20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sk-SK" sz="2000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Pamäť miesta. Synagóga centrum súčasného umenia 1995 - 2000</a:t>
            </a:r>
          </a:p>
          <a:p>
            <a:pPr>
              <a:lnSpc>
                <a:spcPct val="107000"/>
              </a:lnSpc>
            </a:pP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onografická </a:t>
            </a:r>
            <a:r>
              <a:rPr lang="sk-SK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publikácia </a:t>
            </a: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vydaná Galéria Jána </a:t>
            </a:r>
            <a:r>
              <a:rPr lang="sk-SK" sz="2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Koniarka</a:t>
            </a: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Trnave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2081779"/>
            <a:ext cx="3155219" cy="388797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33" y="2081779"/>
            <a:ext cx="6516788" cy="38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554442" y="745834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2/ kurátorský projekt 2017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27359" t="25527" r="25281" b="36283"/>
          <a:stretch/>
        </p:blipFill>
        <p:spPr>
          <a:xfrm>
            <a:off x="1262235" y="2336897"/>
            <a:ext cx="9693286" cy="43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554442" y="745834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2/ kurátorský projekt 2017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7253" t="45256" r="25211" b="21113"/>
          <a:stretch/>
        </p:blipFill>
        <p:spPr>
          <a:xfrm>
            <a:off x="1262236" y="2369714"/>
            <a:ext cx="9701496" cy="38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871615" y="177595"/>
            <a:ext cx="808390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sk-SK" sz="20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miesto </a:t>
            </a:r>
            <a:r>
              <a:rPr lang="sk-SK" sz="20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kurátorský </a:t>
            </a:r>
            <a:r>
              <a:rPr lang="sk-SK" sz="20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marL="449580">
              <a:lnSpc>
                <a:spcPct val="107000"/>
              </a:lnSpc>
            </a:pP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Mira Keratová </a:t>
            </a:r>
            <a:endParaRPr lang="sk-SK" sz="2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sk-SK" sz="2000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Michal </a:t>
            </a:r>
            <a:r>
              <a:rPr lang="sk-SK" sz="2000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Moravčík </a:t>
            </a:r>
            <a:r>
              <a:rPr lang="sk-SK" sz="2000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UNITED WE STAND </a:t>
            </a:r>
            <a:endParaRPr lang="sk-SK" sz="2000" i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sk-SK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realizovaný v Stredoslovenskej </a:t>
            </a:r>
            <a:r>
              <a:rPr lang="sk-SK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galérii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8716" r="4734" b="7932"/>
          <a:stretch/>
        </p:blipFill>
        <p:spPr>
          <a:xfrm>
            <a:off x="8113690" y="177595"/>
            <a:ext cx="2356834" cy="145531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5" y="2090507"/>
            <a:ext cx="4788083" cy="319356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2090507"/>
            <a:ext cx="4756340" cy="31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5" y="0"/>
            <a:ext cx="9693286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548030" y="75871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edukačný </a:t>
            </a:r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sk-S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sk-S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7465" t="28159" r="25304" b="41429"/>
          <a:stretch/>
        </p:blipFill>
        <p:spPr>
          <a:xfrm>
            <a:off x="1262236" y="2376444"/>
            <a:ext cx="9693286" cy="35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302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181</Words>
  <Application>Microsoft Office PowerPoint</Application>
  <PresentationFormat>Širokouhlá</PresentationFormat>
  <Paragraphs>60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ntb1</dc:creator>
  <cp:lastModifiedBy>ntb1</cp:lastModifiedBy>
  <cp:revision>65</cp:revision>
  <dcterms:created xsi:type="dcterms:W3CDTF">2018-11-23T14:38:43Z</dcterms:created>
  <dcterms:modified xsi:type="dcterms:W3CDTF">2019-06-05T11:57:48Z</dcterms:modified>
</cp:coreProperties>
</file>